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092" y="114"/>
      </p:cViewPr>
      <p:guideLst>
        <p:guide orient="horz" pos="2183"/>
        <p:guide pos="31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지역별 청소년 </a:t>
            </a:r>
            <a:r>
              <a:rPr lang="ko-KR" altLang="en-US" sz="2400" dirty="0" err="1">
                <a:latin typeface="궁서" panose="02030600000101010101" pitchFamily="18" charset="-127"/>
                <a:ea typeface="궁서" panose="02030600000101010101" pitchFamily="18" charset="-127"/>
              </a:rPr>
              <a:t>비만율</a:t>
            </a:r>
            <a:endParaRPr lang="ko-KR" sz="2400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남학생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58-4A82-929E-AFEB019D37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3472</c:v>
                </c:pt>
                <c:pt idx="1">
                  <c:v>1529</c:v>
                </c:pt>
                <c:pt idx="2">
                  <c:v>1338</c:v>
                </c:pt>
                <c:pt idx="3">
                  <c:v>1413</c:v>
                </c:pt>
                <c:pt idx="4">
                  <c:v>1025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여학생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부산</c:v>
                </c:pt>
                <c:pt idx="2">
                  <c:v>대구</c:v>
                </c:pt>
                <c:pt idx="3">
                  <c:v>인천</c:v>
                </c:pt>
                <c:pt idx="4">
                  <c:v>광주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3613</c:v>
                </c:pt>
                <c:pt idx="1">
                  <c:v>1362</c:v>
                </c:pt>
                <c:pt idx="2">
                  <c:v>1146</c:v>
                </c:pt>
                <c:pt idx="3">
                  <c:v>1386</c:v>
                </c:pt>
                <c:pt idx="4">
                  <c:v>934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5F2DC-D13A-4566-8658-DB4DAA45D8C1}" type="doc">
      <dgm:prSet loTypeId="urn:microsoft.com/office/officeart/2005/8/layout/vProcess5" loCatId="process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9951DC17-BE2B-4376-BA53-BAEC99C9D0BE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공복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A27EDB2-3225-4ABB-842B-13111192EADF}" type="parTrans" cxnId="{5FF81350-EE54-4C85-BB58-E693D534E7E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7A4746D-8DF1-4E95-B140-31249225EC6F}" type="sibTrans" cxnId="{5FF81350-EE54-4C85-BB58-E693D534E7EC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674F930-34D4-43EE-8748-EE75D3BD173C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인슐린</a:t>
          </a:r>
          <a:b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분비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F4313AD-AB36-4C4D-9264-F9D89AD82A1C}" type="parTrans" cxnId="{DD926162-DF16-48B8-A7E0-7DFE3F5E123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D3800EA6-BB8C-4EBC-B121-3ACAFC6E51E5}" type="sibTrans" cxnId="{DD926162-DF16-48B8-A7E0-7DFE3F5E123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D032CD33-F4FD-4AAE-8DE6-D978AE590F9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글루카곤 분비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AE032B9-4471-49A4-8453-AF9AD1D1E61B}" type="parTrans" cxnId="{E3D19959-8F49-4426-806F-CFD6E21563F0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25928741-BAAD-4A91-A567-593DF335AE25}" type="sibTrans" cxnId="{E3D19959-8F49-4426-806F-CFD6E21563F0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0BD3ABD0-C8D4-4035-BEB3-9538BB6F765C}" type="pres">
      <dgm:prSet presAssocID="{0A75F2DC-D13A-4566-8658-DB4DAA45D8C1}" presName="outerComposite" presStyleCnt="0">
        <dgm:presLayoutVars>
          <dgm:chMax val="5"/>
          <dgm:dir/>
          <dgm:resizeHandles val="exact"/>
        </dgm:presLayoutVars>
      </dgm:prSet>
      <dgm:spPr/>
    </dgm:pt>
    <dgm:pt modelId="{F5280F98-A5F4-461C-A28E-DCC3BA833C15}" type="pres">
      <dgm:prSet presAssocID="{0A75F2DC-D13A-4566-8658-DB4DAA45D8C1}" presName="dummyMaxCanvas" presStyleCnt="0">
        <dgm:presLayoutVars/>
      </dgm:prSet>
      <dgm:spPr/>
    </dgm:pt>
    <dgm:pt modelId="{D48DCA2B-51DD-4E19-95DC-C91D3E057D7E}" type="pres">
      <dgm:prSet presAssocID="{0A75F2DC-D13A-4566-8658-DB4DAA45D8C1}" presName="ThreeNodes_1" presStyleLbl="node1" presStyleIdx="0" presStyleCnt="3">
        <dgm:presLayoutVars>
          <dgm:bulletEnabled val="1"/>
        </dgm:presLayoutVars>
      </dgm:prSet>
      <dgm:spPr/>
    </dgm:pt>
    <dgm:pt modelId="{80784523-DB20-4254-A546-A00231019302}" type="pres">
      <dgm:prSet presAssocID="{0A75F2DC-D13A-4566-8658-DB4DAA45D8C1}" presName="ThreeNodes_2" presStyleLbl="node1" presStyleIdx="1" presStyleCnt="3">
        <dgm:presLayoutVars>
          <dgm:bulletEnabled val="1"/>
        </dgm:presLayoutVars>
      </dgm:prSet>
      <dgm:spPr/>
    </dgm:pt>
    <dgm:pt modelId="{AA6E8002-DF87-462F-ABB4-1A8C6F561800}" type="pres">
      <dgm:prSet presAssocID="{0A75F2DC-D13A-4566-8658-DB4DAA45D8C1}" presName="ThreeNodes_3" presStyleLbl="node1" presStyleIdx="2" presStyleCnt="3">
        <dgm:presLayoutVars>
          <dgm:bulletEnabled val="1"/>
        </dgm:presLayoutVars>
      </dgm:prSet>
      <dgm:spPr/>
    </dgm:pt>
    <dgm:pt modelId="{CBCE3AE8-27A1-4E14-B571-73320B195B8C}" type="pres">
      <dgm:prSet presAssocID="{0A75F2DC-D13A-4566-8658-DB4DAA45D8C1}" presName="ThreeConn_1-2" presStyleLbl="fgAccFollowNode1" presStyleIdx="0" presStyleCnt="2">
        <dgm:presLayoutVars>
          <dgm:bulletEnabled val="1"/>
        </dgm:presLayoutVars>
      </dgm:prSet>
      <dgm:spPr/>
    </dgm:pt>
    <dgm:pt modelId="{0CBE0A8D-8403-4103-BF34-515D8ED92B70}" type="pres">
      <dgm:prSet presAssocID="{0A75F2DC-D13A-4566-8658-DB4DAA45D8C1}" presName="ThreeConn_2-3" presStyleLbl="fgAccFollowNode1" presStyleIdx="1" presStyleCnt="2">
        <dgm:presLayoutVars>
          <dgm:bulletEnabled val="1"/>
        </dgm:presLayoutVars>
      </dgm:prSet>
      <dgm:spPr/>
    </dgm:pt>
    <dgm:pt modelId="{0500DBA0-8245-4792-8D3E-8943628CDDA7}" type="pres">
      <dgm:prSet presAssocID="{0A75F2DC-D13A-4566-8658-DB4DAA45D8C1}" presName="ThreeNodes_1_text" presStyleLbl="node1" presStyleIdx="2" presStyleCnt="3">
        <dgm:presLayoutVars>
          <dgm:bulletEnabled val="1"/>
        </dgm:presLayoutVars>
      </dgm:prSet>
      <dgm:spPr/>
    </dgm:pt>
    <dgm:pt modelId="{EA5E110D-1D66-44B7-8F51-5B2AFF476B10}" type="pres">
      <dgm:prSet presAssocID="{0A75F2DC-D13A-4566-8658-DB4DAA45D8C1}" presName="ThreeNodes_2_text" presStyleLbl="node1" presStyleIdx="2" presStyleCnt="3">
        <dgm:presLayoutVars>
          <dgm:bulletEnabled val="1"/>
        </dgm:presLayoutVars>
      </dgm:prSet>
      <dgm:spPr/>
    </dgm:pt>
    <dgm:pt modelId="{19ECEF26-A84A-4D5F-8094-9FE3338AD292}" type="pres">
      <dgm:prSet presAssocID="{0A75F2DC-D13A-4566-8658-DB4DAA45D8C1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BF77C02-4A4C-471A-8780-CC8BF9EB3B0B}" type="presOf" srcId="{67A4746D-8DF1-4E95-B140-31249225EC6F}" destId="{CBCE3AE8-27A1-4E14-B571-73320B195B8C}" srcOrd="0" destOrd="0" presId="urn:microsoft.com/office/officeart/2005/8/layout/vProcess5"/>
    <dgm:cxn modelId="{B5EB2D08-2592-4701-B60A-85A51102AB09}" type="presOf" srcId="{9951DC17-BE2B-4376-BA53-BAEC99C9D0BE}" destId="{0500DBA0-8245-4792-8D3E-8943628CDDA7}" srcOrd="1" destOrd="0" presId="urn:microsoft.com/office/officeart/2005/8/layout/vProcess5"/>
    <dgm:cxn modelId="{5A280E16-A3DF-4D29-9CBC-A999BA3662A3}" type="presOf" srcId="{D032CD33-F4FD-4AAE-8DE6-D978AE590F94}" destId="{19ECEF26-A84A-4D5F-8094-9FE3338AD292}" srcOrd="1" destOrd="0" presId="urn:microsoft.com/office/officeart/2005/8/layout/vProcess5"/>
    <dgm:cxn modelId="{4683A223-4158-4808-8B48-7FB35B143AA2}" type="presOf" srcId="{9951DC17-BE2B-4376-BA53-BAEC99C9D0BE}" destId="{D48DCA2B-51DD-4E19-95DC-C91D3E057D7E}" srcOrd="0" destOrd="0" presId="urn:microsoft.com/office/officeart/2005/8/layout/vProcess5"/>
    <dgm:cxn modelId="{0827CF5F-BE2E-4031-A87F-FE75D57360FA}" type="presOf" srcId="{D032CD33-F4FD-4AAE-8DE6-D978AE590F94}" destId="{AA6E8002-DF87-462F-ABB4-1A8C6F561800}" srcOrd="0" destOrd="0" presId="urn:microsoft.com/office/officeart/2005/8/layout/vProcess5"/>
    <dgm:cxn modelId="{DD926162-DF16-48B8-A7E0-7DFE3F5E1238}" srcId="{0A75F2DC-D13A-4566-8658-DB4DAA45D8C1}" destId="{A674F930-34D4-43EE-8748-EE75D3BD173C}" srcOrd="1" destOrd="0" parTransId="{DF4313AD-AB36-4C4D-9264-F9D89AD82A1C}" sibTransId="{D3800EA6-BB8C-4EBC-B121-3ACAFC6E51E5}"/>
    <dgm:cxn modelId="{5FF81350-EE54-4C85-BB58-E693D534E7EC}" srcId="{0A75F2DC-D13A-4566-8658-DB4DAA45D8C1}" destId="{9951DC17-BE2B-4376-BA53-BAEC99C9D0BE}" srcOrd="0" destOrd="0" parTransId="{5A27EDB2-3225-4ABB-842B-13111192EADF}" sibTransId="{67A4746D-8DF1-4E95-B140-31249225EC6F}"/>
    <dgm:cxn modelId="{E3D19959-8F49-4426-806F-CFD6E21563F0}" srcId="{0A75F2DC-D13A-4566-8658-DB4DAA45D8C1}" destId="{D032CD33-F4FD-4AAE-8DE6-D978AE590F94}" srcOrd="2" destOrd="0" parTransId="{7AE032B9-4471-49A4-8453-AF9AD1D1E61B}" sibTransId="{25928741-BAAD-4A91-A567-593DF335AE25}"/>
    <dgm:cxn modelId="{C005F0A7-FEFA-4590-80D2-65A78EB3EAFC}" type="presOf" srcId="{D3800EA6-BB8C-4EBC-B121-3ACAFC6E51E5}" destId="{0CBE0A8D-8403-4103-BF34-515D8ED92B70}" srcOrd="0" destOrd="0" presId="urn:microsoft.com/office/officeart/2005/8/layout/vProcess5"/>
    <dgm:cxn modelId="{DFFE89B7-54DF-47E9-A270-8A37AB161DCF}" type="presOf" srcId="{0A75F2DC-D13A-4566-8658-DB4DAA45D8C1}" destId="{0BD3ABD0-C8D4-4035-BEB3-9538BB6F765C}" srcOrd="0" destOrd="0" presId="urn:microsoft.com/office/officeart/2005/8/layout/vProcess5"/>
    <dgm:cxn modelId="{FE71D3C0-7E9E-46BB-82F0-97826BDDC058}" type="presOf" srcId="{A674F930-34D4-43EE-8748-EE75D3BD173C}" destId="{80784523-DB20-4254-A546-A00231019302}" srcOrd="0" destOrd="0" presId="urn:microsoft.com/office/officeart/2005/8/layout/vProcess5"/>
    <dgm:cxn modelId="{F71243E3-C060-4345-8629-D640EF450B18}" type="presOf" srcId="{A674F930-34D4-43EE-8748-EE75D3BD173C}" destId="{EA5E110D-1D66-44B7-8F51-5B2AFF476B10}" srcOrd="1" destOrd="0" presId="urn:microsoft.com/office/officeart/2005/8/layout/vProcess5"/>
    <dgm:cxn modelId="{03C41E05-BEFE-41B8-89A2-BFC2272882CE}" type="presParOf" srcId="{0BD3ABD0-C8D4-4035-BEB3-9538BB6F765C}" destId="{F5280F98-A5F4-461C-A28E-DCC3BA833C15}" srcOrd="0" destOrd="0" presId="urn:microsoft.com/office/officeart/2005/8/layout/vProcess5"/>
    <dgm:cxn modelId="{34876AF8-32E4-41E5-AFBF-E66F91DA27AF}" type="presParOf" srcId="{0BD3ABD0-C8D4-4035-BEB3-9538BB6F765C}" destId="{D48DCA2B-51DD-4E19-95DC-C91D3E057D7E}" srcOrd="1" destOrd="0" presId="urn:microsoft.com/office/officeart/2005/8/layout/vProcess5"/>
    <dgm:cxn modelId="{4D47259E-CF45-4A54-9736-4269272486DD}" type="presParOf" srcId="{0BD3ABD0-C8D4-4035-BEB3-9538BB6F765C}" destId="{80784523-DB20-4254-A546-A00231019302}" srcOrd="2" destOrd="0" presId="urn:microsoft.com/office/officeart/2005/8/layout/vProcess5"/>
    <dgm:cxn modelId="{3D65F352-2660-4FCA-BB43-0AF15AFBBD49}" type="presParOf" srcId="{0BD3ABD0-C8D4-4035-BEB3-9538BB6F765C}" destId="{AA6E8002-DF87-462F-ABB4-1A8C6F561800}" srcOrd="3" destOrd="0" presId="urn:microsoft.com/office/officeart/2005/8/layout/vProcess5"/>
    <dgm:cxn modelId="{AAFDA2AA-EB4B-46CA-9020-71181DB310DC}" type="presParOf" srcId="{0BD3ABD0-C8D4-4035-BEB3-9538BB6F765C}" destId="{CBCE3AE8-27A1-4E14-B571-73320B195B8C}" srcOrd="4" destOrd="0" presId="urn:microsoft.com/office/officeart/2005/8/layout/vProcess5"/>
    <dgm:cxn modelId="{8882A1E7-678D-4CD5-AD32-971F33582930}" type="presParOf" srcId="{0BD3ABD0-C8D4-4035-BEB3-9538BB6F765C}" destId="{0CBE0A8D-8403-4103-BF34-515D8ED92B70}" srcOrd="5" destOrd="0" presId="urn:microsoft.com/office/officeart/2005/8/layout/vProcess5"/>
    <dgm:cxn modelId="{38856E07-1799-4561-ABD8-FB6FA38BE13E}" type="presParOf" srcId="{0BD3ABD0-C8D4-4035-BEB3-9538BB6F765C}" destId="{0500DBA0-8245-4792-8D3E-8943628CDDA7}" srcOrd="6" destOrd="0" presId="urn:microsoft.com/office/officeart/2005/8/layout/vProcess5"/>
    <dgm:cxn modelId="{3FE95171-83DB-4996-9CFF-629284D8703A}" type="presParOf" srcId="{0BD3ABD0-C8D4-4035-BEB3-9538BB6F765C}" destId="{EA5E110D-1D66-44B7-8F51-5B2AFF476B10}" srcOrd="7" destOrd="0" presId="urn:microsoft.com/office/officeart/2005/8/layout/vProcess5"/>
    <dgm:cxn modelId="{3E310C47-FFF7-4133-B490-137F36B253EF}" type="presParOf" srcId="{0BD3ABD0-C8D4-4035-BEB3-9538BB6F765C}" destId="{19ECEF26-A84A-4D5F-8094-9FE3338AD29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A35EB-8DC1-4DF5-86A1-0BAFC10D0BEF}" type="doc">
      <dgm:prSet loTypeId="urn:microsoft.com/office/officeart/2009/layout/CircleArrowProcess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DA82E48-910E-47FF-9473-49C3DC3AE11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혈당</a:t>
          </a:r>
          <a:b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감소</a:t>
          </a:r>
        </a:p>
      </dgm:t>
    </dgm:pt>
    <dgm:pt modelId="{B77F17F9-5AEF-456E-AAD3-1D83943DBE3B}" type="parTrans" cxnId="{5B2583E6-E07E-4B45-8C5C-58546F312A8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46AC127-0E46-4E98-A18B-1118D9D9621E}" type="sibTrans" cxnId="{5B2583E6-E07E-4B45-8C5C-58546F312A8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2B82ED8-9FBC-4438-88E5-C16DC8866E6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지방분해 효소</a:t>
          </a:r>
        </a:p>
      </dgm:t>
    </dgm:pt>
    <dgm:pt modelId="{FB0456F8-AFF2-44CA-B0A2-87F49D6CAFE2}" type="parTrans" cxnId="{75536433-044F-4CF4-9B1F-BCC5685444C3}">
      <dgm:prSet/>
      <dgm:spPr/>
      <dgm:t>
        <a:bodyPr/>
        <a:lstStyle/>
        <a:p>
          <a:pPr latinLnBrk="1"/>
          <a:endParaRPr lang="ko-KR" altLang="en-US"/>
        </a:p>
      </dgm:t>
    </dgm:pt>
    <dgm:pt modelId="{C6480F2B-3CE3-40A6-A5D6-B0413F6486CA}" type="sibTrans" cxnId="{75536433-044F-4CF4-9B1F-BCC5685444C3}">
      <dgm:prSet/>
      <dgm:spPr/>
      <dgm:t>
        <a:bodyPr/>
        <a:lstStyle/>
        <a:p>
          <a:pPr latinLnBrk="1"/>
          <a:endParaRPr lang="ko-KR" altLang="en-US"/>
        </a:p>
      </dgm:t>
    </dgm:pt>
    <dgm:pt modelId="{9C94F09D-0B75-4040-B136-FC1835F52076}" type="pres">
      <dgm:prSet presAssocID="{DBFA35EB-8DC1-4DF5-86A1-0BAFC10D0BE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620A9E24-D08F-4829-A398-190218E9E9A0}" type="pres">
      <dgm:prSet presAssocID="{BDA82E48-910E-47FF-9473-49C3DC3AE11A}" presName="Accent1" presStyleCnt="0"/>
      <dgm:spPr/>
    </dgm:pt>
    <dgm:pt modelId="{E9B7EE6D-6355-49ED-9CD9-0762ABF4E0DE}" type="pres">
      <dgm:prSet presAssocID="{BDA82E48-910E-47FF-9473-49C3DC3AE11A}" presName="Accent" presStyleLbl="node1" presStyleIdx="0" presStyleCnt="2"/>
      <dgm:spPr/>
    </dgm:pt>
    <dgm:pt modelId="{A4340B31-BF8C-45F0-A65F-36B67F831269}" type="pres">
      <dgm:prSet presAssocID="{BDA82E48-910E-47FF-9473-49C3DC3AE11A}" presName="Parent1" presStyleLbl="revTx" presStyleIdx="0" presStyleCnt="2">
        <dgm:presLayoutVars>
          <dgm:chMax val="1"/>
          <dgm:chPref val="1"/>
          <dgm:bulletEnabled val="1"/>
        </dgm:presLayoutVars>
      </dgm:prSet>
      <dgm:spPr/>
    </dgm:pt>
    <dgm:pt modelId="{826A40FC-1090-426C-BEB8-86ACDEDB1CC1}" type="pres">
      <dgm:prSet presAssocID="{A2B82ED8-9FBC-4438-88E5-C16DC8866E6A}" presName="Accent2" presStyleCnt="0"/>
      <dgm:spPr/>
    </dgm:pt>
    <dgm:pt modelId="{FCCACF80-ED3E-4768-960A-336EEAE00F0E}" type="pres">
      <dgm:prSet presAssocID="{A2B82ED8-9FBC-4438-88E5-C16DC8866E6A}" presName="Accent" presStyleLbl="node1" presStyleIdx="1" presStyleCnt="2"/>
      <dgm:spPr/>
    </dgm:pt>
    <dgm:pt modelId="{A1FDAC65-3790-4F56-AC8D-00AFCFC5F690}" type="pres">
      <dgm:prSet presAssocID="{A2B82ED8-9FBC-4438-88E5-C16DC8866E6A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</dgm:pt>
  </dgm:ptLst>
  <dgm:cxnLst>
    <dgm:cxn modelId="{75536433-044F-4CF4-9B1F-BCC5685444C3}" srcId="{DBFA35EB-8DC1-4DF5-86A1-0BAFC10D0BEF}" destId="{A2B82ED8-9FBC-4438-88E5-C16DC8866E6A}" srcOrd="1" destOrd="0" parTransId="{FB0456F8-AFF2-44CA-B0A2-87F49D6CAFE2}" sibTransId="{C6480F2B-3CE3-40A6-A5D6-B0413F6486CA}"/>
    <dgm:cxn modelId="{ED3E0460-6381-4B02-8732-16C315624B9E}" type="presOf" srcId="{DBFA35EB-8DC1-4DF5-86A1-0BAFC10D0BEF}" destId="{9C94F09D-0B75-4040-B136-FC1835F52076}" srcOrd="0" destOrd="0" presId="urn:microsoft.com/office/officeart/2009/layout/CircleArrowProcess"/>
    <dgm:cxn modelId="{1B188BD8-8371-4545-BFB0-AC7DBEE6FEA1}" type="presOf" srcId="{BDA82E48-910E-47FF-9473-49C3DC3AE11A}" destId="{A4340B31-BF8C-45F0-A65F-36B67F831269}" srcOrd="0" destOrd="0" presId="urn:microsoft.com/office/officeart/2009/layout/CircleArrowProcess"/>
    <dgm:cxn modelId="{5B2583E6-E07E-4B45-8C5C-58546F312A8A}" srcId="{DBFA35EB-8DC1-4DF5-86A1-0BAFC10D0BEF}" destId="{BDA82E48-910E-47FF-9473-49C3DC3AE11A}" srcOrd="0" destOrd="0" parTransId="{B77F17F9-5AEF-456E-AAD3-1D83943DBE3B}" sibTransId="{C46AC127-0E46-4E98-A18B-1118D9D9621E}"/>
    <dgm:cxn modelId="{0FB525F4-7860-4A98-BAEF-E2F7D7E1FE54}" type="presOf" srcId="{A2B82ED8-9FBC-4438-88E5-C16DC8866E6A}" destId="{A1FDAC65-3790-4F56-AC8D-00AFCFC5F690}" srcOrd="0" destOrd="0" presId="urn:microsoft.com/office/officeart/2009/layout/CircleArrowProcess"/>
    <dgm:cxn modelId="{8173A731-258C-46CB-B146-4AF20764280D}" type="presParOf" srcId="{9C94F09D-0B75-4040-B136-FC1835F52076}" destId="{620A9E24-D08F-4829-A398-190218E9E9A0}" srcOrd="0" destOrd="0" presId="urn:microsoft.com/office/officeart/2009/layout/CircleArrowProcess"/>
    <dgm:cxn modelId="{4E6AB4C1-0F9B-473C-A375-C259DBBC08BD}" type="presParOf" srcId="{620A9E24-D08F-4829-A398-190218E9E9A0}" destId="{E9B7EE6D-6355-49ED-9CD9-0762ABF4E0DE}" srcOrd="0" destOrd="0" presId="urn:microsoft.com/office/officeart/2009/layout/CircleArrowProcess"/>
    <dgm:cxn modelId="{7A398B9B-DF1A-42BA-8DF8-CC01BFED4C3C}" type="presParOf" srcId="{9C94F09D-0B75-4040-B136-FC1835F52076}" destId="{A4340B31-BF8C-45F0-A65F-36B67F831269}" srcOrd="1" destOrd="0" presId="urn:microsoft.com/office/officeart/2009/layout/CircleArrowProcess"/>
    <dgm:cxn modelId="{90B4EE61-C421-415C-9F7B-07C3A099C390}" type="presParOf" srcId="{9C94F09D-0B75-4040-B136-FC1835F52076}" destId="{826A40FC-1090-426C-BEB8-86ACDEDB1CC1}" srcOrd="2" destOrd="0" presId="urn:microsoft.com/office/officeart/2009/layout/CircleArrowProcess"/>
    <dgm:cxn modelId="{018EDC87-6341-41CD-B18B-AF38AA7AF536}" type="presParOf" srcId="{826A40FC-1090-426C-BEB8-86ACDEDB1CC1}" destId="{FCCACF80-ED3E-4768-960A-336EEAE00F0E}" srcOrd="0" destOrd="0" presId="urn:microsoft.com/office/officeart/2009/layout/CircleArrowProcess"/>
    <dgm:cxn modelId="{8B0822D5-D690-454A-94AB-6BEC510672E4}" type="presParOf" srcId="{9C94F09D-0B75-4040-B136-FC1835F52076}" destId="{A1FDAC65-3790-4F56-AC8D-00AFCFC5F690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DCA2B-51DD-4E19-95DC-C91D3E057D7E}">
      <dsp:nvSpPr>
        <dsp:cNvPr id="0" name=""/>
        <dsp:cNvSpPr/>
      </dsp:nvSpPr>
      <dsp:spPr>
        <a:xfrm>
          <a:off x="0" y="0"/>
          <a:ext cx="1656066" cy="5243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공복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5358" y="15358"/>
        <a:ext cx="1090250" cy="493635"/>
      </dsp:txXfrm>
    </dsp:sp>
    <dsp:sp modelId="{80784523-DB20-4254-A546-A00231019302}">
      <dsp:nvSpPr>
        <dsp:cNvPr id="0" name=""/>
        <dsp:cNvSpPr/>
      </dsp:nvSpPr>
      <dsp:spPr>
        <a:xfrm>
          <a:off x="146123" y="611743"/>
          <a:ext cx="1656066" cy="5243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인슐린</a:t>
          </a:r>
          <a:b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분비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61481" y="627101"/>
        <a:ext cx="1138398" cy="493635"/>
      </dsp:txXfrm>
    </dsp:sp>
    <dsp:sp modelId="{AA6E8002-DF87-462F-ABB4-1A8C6F561800}">
      <dsp:nvSpPr>
        <dsp:cNvPr id="0" name=""/>
        <dsp:cNvSpPr/>
      </dsp:nvSpPr>
      <dsp:spPr>
        <a:xfrm>
          <a:off x="292247" y="1223486"/>
          <a:ext cx="1656066" cy="524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글루카곤 분비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307605" y="1238844"/>
        <a:ext cx="1138398" cy="493635"/>
      </dsp:txXfrm>
    </dsp:sp>
    <dsp:sp modelId="{CBCE3AE8-27A1-4E14-B571-73320B195B8C}">
      <dsp:nvSpPr>
        <dsp:cNvPr id="0" name=""/>
        <dsp:cNvSpPr/>
      </dsp:nvSpPr>
      <dsp:spPr>
        <a:xfrm>
          <a:off x="1315238" y="397633"/>
          <a:ext cx="340828" cy="34082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400" kern="12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391924" y="397633"/>
        <a:ext cx="187456" cy="256473"/>
      </dsp:txXfrm>
    </dsp:sp>
    <dsp:sp modelId="{0CBE0A8D-8403-4103-BF34-515D8ED92B70}">
      <dsp:nvSpPr>
        <dsp:cNvPr id="0" name=""/>
        <dsp:cNvSpPr/>
      </dsp:nvSpPr>
      <dsp:spPr>
        <a:xfrm>
          <a:off x="1461362" y="1005880"/>
          <a:ext cx="340828" cy="34082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500" kern="1200">
            <a:solidFill>
              <a:sysClr val="windowText" lastClr="000000"/>
            </a:solidFill>
          </a:endParaRPr>
        </a:p>
      </dsp:txBody>
      <dsp:txXfrm>
        <a:off x="1538048" y="1005880"/>
        <a:ext cx="187456" cy="256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7EE6D-6355-49ED-9CD9-0762ABF4E0DE}">
      <dsp:nvSpPr>
        <dsp:cNvPr id="0" name=""/>
        <dsp:cNvSpPr/>
      </dsp:nvSpPr>
      <dsp:spPr>
        <a:xfrm>
          <a:off x="624300" y="92410"/>
          <a:ext cx="1235228" cy="1235263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340B31-BF8C-45F0-A65F-36B67F831269}">
      <dsp:nvSpPr>
        <dsp:cNvPr id="0" name=""/>
        <dsp:cNvSpPr/>
      </dsp:nvSpPr>
      <dsp:spPr>
        <a:xfrm>
          <a:off x="897111" y="539626"/>
          <a:ext cx="689160" cy="344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혈당</a:t>
          </a:r>
          <a:b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감소</a:t>
          </a:r>
        </a:p>
      </dsp:txBody>
      <dsp:txXfrm>
        <a:off x="897111" y="539626"/>
        <a:ext cx="689160" cy="344539"/>
      </dsp:txXfrm>
    </dsp:sp>
    <dsp:sp modelId="{FCCACF80-ED3E-4768-960A-336EEAE00F0E}">
      <dsp:nvSpPr>
        <dsp:cNvPr id="0" name=""/>
        <dsp:cNvSpPr/>
      </dsp:nvSpPr>
      <dsp:spPr>
        <a:xfrm>
          <a:off x="369320" y="884165"/>
          <a:ext cx="1061155" cy="1061603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FDAC65-3790-4F56-AC8D-00AFCFC5F690}">
      <dsp:nvSpPr>
        <dsp:cNvPr id="0" name=""/>
        <dsp:cNvSpPr/>
      </dsp:nvSpPr>
      <dsp:spPr>
        <a:xfrm>
          <a:off x="552531" y="1250759"/>
          <a:ext cx="689160" cy="3445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지방분해 효소</a:t>
          </a:r>
        </a:p>
      </dsp:txBody>
      <dsp:txXfrm>
        <a:off x="552531" y="1250759"/>
        <a:ext cx="689160" cy="344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-1" y="0"/>
            <a:ext cx="8543925" cy="1085914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255"/>
            <a:ext cx="8543924" cy="1085913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BB48EFA-6B83-4872-83FD-66FA439CB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91EB155-9051-42F9-BE13-C437967780C6}"/>
              </a:ext>
            </a:extLst>
          </p:cNvPr>
          <p:cNvSpPr/>
          <p:nvPr userDrawn="1"/>
        </p:nvSpPr>
        <p:spPr>
          <a:xfrm>
            <a:off x="-1" y="710468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75C407BC-D4D7-47AE-B05D-701BC6DFD521}"/>
              </a:ext>
            </a:extLst>
          </p:cNvPr>
          <p:cNvSpPr/>
          <p:nvPr userDrawn="1"/>
        </p:nvSpPr>
        <p:spPr>
          <a:xfrm>
            <a:off x="681037" y="-10321"/>
            <a:ext cx="8543925" cy="1085914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1A04ED2-B503-430D-91B9-B1E724D14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9525"/>
            <a:ext cx="9906000" cy="106686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5015725" y="1"/>
            <a:ext cx="4890273" cy="6858000"/>
          </a:xfrm>
          <a:prstGeom prst="parallelogram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1290907" y="3055059"/>
            <a:ext cx="7449635" cy="1530388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0000" endA="300" endPos="50000" dist="29997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Diet Management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BDFEE58-0D2D-4DBB-B2E3-5C1A8FDADE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6" y="152618"/>
            <a:ext cx="2111189" cy="6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 도형 21">
            <a:extLst>
              <a:ext uri="{FF2B5EF4-FFF2-40B4-BE49-F238E27FC236}">
                <a16:creationId xmlns:a16="http://schemas.microsoft.com/office/drawing/2014/main" id="{0B8CCCD1-16B4-45E5-A6F1-4A96C38E5A92}"/>
              </a:ext>
            </a:extLst>
          </p:cNvPr>
          <p:cNvSpPr/>
          <p:nvPr/>
        </p:nvSpPr>
        <p:spPr>
          <a:xfrm flipH="1">
            <a:off x="3325208" y="3299482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4A362AAE-054D-4822-8E47-15CCFD791A62}"/>
              </a:ext>
            </a:extLst>
          </p:cNvPr>
          <p:cNvSpPr/>
          <p:nvPr/>
        </p:nvSpPr>
        <p:spPr>
          <a:xfrm flipH="1">
            <a:off x="3325208" y="452865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L 도형 23">
            <a:extLst>
              <a:ext uri="{FF2B5EF4-FFF2-40B4-BE49-F238E27FC236}">
                <a16:creationId xmlns:a16="http://schemas.microsoft.com/office/drawing/2014/main" id="{E08BC4E0-7067-4F1A-9D55-EEADBC07A18C}"/>
              </a:ext>
            </a:extLst>
          </p:cNvPr>
          <p:cNvSpPr/>
          <p:nvPr/>
        </p:nvSpPr>
        <p:spPr>
          <a:xfrm flipH="1">
            <a:off x="3325208" y="573835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306524" y="209009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순서도: 화면 표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092386" y="1568532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순서도: 화면 표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092386" y="2777917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화면 표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092386" y="3995743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화면 표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092386" y="5209451"/>
            <a:ext cx="1294244" cy="886690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35979" y="1731267"/>
            <a:ext cx="36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다이어트의 의미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35979" y="2954661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체형별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다이어트 방법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35979" y="4155387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청소년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비만율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35979" y="5373589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다이어트 원리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7A3973E-D8A1-453F-ABB5-F0A2C354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9" t="65666" r="4038"/>
          <a:stretch/>
        </p:blipFill>
        <p:spPr>
          <a:xfrm>
            <a:off x="588271" y="1616157"/>
            <a:ext cx="1807703" cy="187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다이어트의 의미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3314" y="1381145"/>
            <a:ext cx="781579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Diet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The word diet often implies the use of specific intake of nutrition for health or weight-management reasons with the two often being related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03314" y="3746447"/>
            <a:ext cx="6980932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다이어트란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식이조절과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운동을 통해 체지방을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분해시키고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에너지를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소모시키는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일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생활패턴을 지속하려는 의지와 꾸준한 노력이 필요함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0235" y="441395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위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02126" y="2529533"/>
            <a:ext cx="1348510" cy="2272140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운동</a:t>
            </a:r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02383" y="4802201"/>
            <a:ext cx="1348510" cy="1126310"/>
          </a:xfrm>
          <a:prstGeom prst="snip2Same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식단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842025" y="1643902"/>
            <a:ext cx="22428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준비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42025" y="1643902"/>
            <a:ext cx="2242800" cy="900000"/>
          </a:xfrm>
          <a:prstGeom prst="flowChartPreparat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마른 비만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4084825" y="1643902"/>
            <a:ext cx="25740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6658825" y="1643902"/>
            <a:ext cx="27720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준비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084825" y="1643902"/>
            <a:ext cx="2574000" cy="900000"/>
          </a:xfrm>
          <a:prstGeom prst="flowChartPreparat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복부 비만</a:t>
            </a:r>
          </a:p>
        </p:txBody>
      </p:sp>
      <p:sp>
        <p:nvSpPr>
          <p:cNvPr id="14" name="순서도: 준비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658825" y="1643902"/>
            <a:ext cx="2772000" cy="900000"/>
          </a:xfrm>
          <a:prstGeom prst="flowChartPreparat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전신 비만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체형별</a:t>
            </a:r>
            <a:r>
              <a:rPr lang="ko-KR" altLang="en-US" dirty="0"/>
              <a:t> 다이어트 방법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74530881"/>
              </p:ext>
            </p:extLst>
          </p:nvPr>
        </p:nvGraphicFramePr>
        <p:xfrm>
          <a:off x="1850636" y="2538413"/>
          <a:ext cx="7589664" cy="33897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4319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57542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771052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꾸준한 근력운동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인터벌 트레이닝과 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심장강화 운동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조깅</a:t>
                      </a:r>
                      <a:r>
                        <a:rPr lang="en-US" altLang="ko-KR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등산</a:t>
                      </a:r>
                      <a:r>
                        <a:rPr lang="en-US" altLang="ko-KR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, </a:t>
                      </a:r>
                      <a:r>
                        <a:rPr lang="ko-KR" altLang="en-US" dirty="0" err="1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유산소</a:t>
                      </a: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운동으로 심폐기능 강화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홈트레이닝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유산소</a:t>
                      </a: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운동과 복근 및 근육 강화 운동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혈액순환에 도움되는 </a:t>
                      </a:r>
                      <a:endParaRPr lang="en-US" altLang="ko-KR" dirty="0">
                        <a:solidFill>
                          <a:schemeClr val="dk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냉온욕</a:t>
                      </a:r>
                      <a:r>
                        <a:rPr lang="ko-KR" altLang="en-US" dirty="0">
                          <a:solidFill>
                            <a:schemeClr val="dk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사우나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충분한 단백질 섭취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위에 부담을 주지 않고 폭식이나 야식은 피함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이뇨작용과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대사력을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돋움" pitchFamily="50" charset="-127"/>
                          <a:ea typeface="돋움" pitchFamily="50" charset="-127"/>
                        </a:rPr>
                        <a:t> 높이는 음식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청소년 </a:t>
            </a:r>
            <a:r>
              <a:rPr lang="ko-KR" altLang="en-US" dirty="0" err="1"/>
              <a:t>비만율</a:t>
            </a:r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88307096"/>
              </p:ext>
            </p:extLst>
          </p:nvPr>
        </p:nvGraphicFramePr>
        <p:xfrm>
          <a:off x="565608" y="1554163"/>
          <a:ext cx="8845583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190566" y="2383081"/>
            <a:ext cx="2874558" cy="467695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코로나 이후 비만 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 flipH="1" flipV="1">
            <a:off x="5105926" y="1224495"/>
            <a:ext cx="4286280" cy="4644850"/>
          </a:xfrm>
          <a:prstGeom prst="snip2DiagRect">
            <a:avLst>
              <a:gd name="adj1" fmla="val 0"/>
              <a:gd name="adj2" fmla="val 8824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1" name="배지 120">
            <a:extLst>
              <a:ext uri="{FF2B5EF4-FFF2-40B4-BE49-F238E27FC236}">
                <a16:creationId xmlns:a16="http://schemas.microsoft.com/office/drawing/2014/main" id="{C288788A-27AC-40AD-94D2-08A8C3C0C96C}"/>
              </a:ext>
            </a:extLst>
          </p:cNvPr>
          <p:cNvSpPr/>
          <p:nvPr/>
        </p:nvSpPr>
        <p:spPr>
          <a:xfrm>
            <a:off x="5272359" y="3683163"/>
            <a:ext cx="3953414" cy="2038180"/>
          </a:xfrm>
          <a:prstGeom prst="plaque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다이어트 원리</a:t>
            </a:r>
          </a:p>
        </p:txBody>
      </p:sp>
      <p:sp>
        <p:nvSpPr>
          <p:cNvPr id="33" name="오각형 32">
            <a:extLst>
              <a:ext uri="{FF2B5EF4-FFF2-40B4-BE49-F238E27FC236}">
                <a16:creationId xmlns:a16="http://schemas.microsoft.com/office/drawing/2014/main" id="{C6F49D80-E91D-4D42-88DF-763E4E023094}"/>
              </a:ext>
            </a:extLst>
          </p:cNvPr>
          <p:cNvSpPr/>
          <p:nvPr/>
        </p:nvSpPr>
        <p:spPr>
          <a:xfrm flipV="1">
            <a:off x="6021224" y="3818645"/>
            <a:ext cx="2455685" cy="744600"/>
          </a:xfrm>
          <a:prstGeom prst="pentagon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83CBDD81-0548-4E79-84A0-CB142093EB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6700888"/>
              </p:ext>
            </p:extLst>
          </p:nvPr>
        </p:nvGraphicFramePr>
        <p:xfrm>
          <a:off x="5421793" y="1831272"/>
          <a:ext cx="1948314" cy="1747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6" name="다이어그램 35">
            <a:extLst>
              <a:ext uri="{FF2B5EF4-FFF2-40B4-BE49-F238E27FC236}">
                <a16:creationId xmlns:a16="http://schemas.microsoft.com/office/drawing/2014/main" id="{D6748963-4393-4305-A005-0DC6AC384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4425936"/>
              </p:ext>
            </p:extLst>
          </p:nvPr>
        </p:nvGraphicFramePr>
        <p:xfrm>
          <a:off x="7283626" y="1629176"/>
          <a:ext cx="2228849" cy="2038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9" name="두루마리 모양: 가로로 말림 38">
            <a:extLst>
              <a:ext uri="{FF2B5EF4-FFF2-40B4-BE49-F238E27FC236}">
                <a16:creationId xmlns:a16="http://schemas.microsoft.com/office/drawing/2014/main" id="{9081550F-FD19-438E-AC3A-9E1F5388091B}"/>
              </a:ext>
            </a:extLst>
          </p:cNvPr>
          <p:cNvSpPr/>
          <p:nvPr/>
        </p:nvSpPr>
        <p:spPr>
          <a:xfrm>
            <a:off x="6021224" y="1260965"/>
            <a:ext cx="2455685" cy="466255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공복 효과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224495"/>
            <a:ext cx="4286280" cy="4644850"/>
          </a:xfrm>
          <a:prstGeom prst="snip2DiagRect">
            <a:avLst>
              <a:gd name="adj1" fmla="val 0"/>
              <a:gd name="adj2" fmla="val 9138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6" name="순서도: 대체 처리 55">
            <a:extLst>
              <a:ext uri="{FF2B5EF4-FFF2-40B4-BE49-F238E27FC236}">
                <a16:creationId xmlns:a16="http://schemas.microsoft.com/office/drawing/2014/main" id="{D07B6F1D-CA1C-4DCE-A869-CDDFEAF8A3F9}"/>
              </a:ext>
            </a:extLst>
          </p:cNvPr>
          <p:cNvSpPr/>
          <p:nvPr/>
        </p:nvSpPr>
        <p:spPr>
          <a:xfrm>
            <a:off x="711325" y="3662142"/>
            <a:ext cx="3953414" cy="205920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7" name="순서도: 화면 표시 56">
            <a:extLst>
              <a:ext uri="{FF2B5EF4-FFF2-40B4-BE49-F238E27FC236}">
                <a16:creationId xmlns:a16="http://schemas.microsoft.com/office/drawing/2014/main" id="{3B84F6D5-B57E-4569-9283-977E693BF64F}"/>
              </a:ext>
            </a:extLst>
          </p:cNvPr>
          <p:cNvSpPr/>
          <p:nvPr/>
        </p:nvSpPr>
        <p:spPr>
          <a:xfrm flipH="1">
            <a:off x="3023649" y="1448056"/>
            <a:ext cx="1684821" cy="634600"/>
          </a:xfrm>
          <a:prstGeom prst="flowChartDisp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수분조절</a:t>
            </a:r>
          </a:p>
        </p:txBody>
      </p:sp>
      <p:sp>
        <p:nvSpPr>
          <p:cNvPr id="58" name="순서도: 화면 표시 57">
            <a:extLst>
              <a:ext uri="{FF2B5EF4-FFF2-40B4-BE49-F238E27FC236}">
                <a16:creationId xmlns:a16="http://schemas.microsoft.com/office/drawing/2014/main" id="{94A599EA-0AFF-4BF9-A698-DCDA4FE8A3F6}"/>
              </a:ext>
            </a:extLst>
          </p:cNvPr>
          <p:cNvSpPr/>
          <p:nvPr/>
        </p:nvSpPr>
        <p:spPr>
          <a:xfrm>
            <a:off x="766788" y="1464548"/>
            <a:ext cx="1684821" cy="601616"/>
          </a:xfrm>
          <a:prstGeom prst="flowChartDisp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저염식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9" name="화살표: 갈매기형 수장 58">
            <a:extLst>
              <a:ext uri="{FF2B5EF4-FFF2-40B4-BE49-F238E27FC236}">
                <a16:creationId xmlns:a16="http://schemas.microsoft.com/office/drawing/2014/main" id="{D7F8C2CA-FC85-4E58-AB76-C27D7EB3CD09}"/>
              </a:ext>
            </a:extLst>
          </p:cNvPr>
          <p:cNvSpPr/>
          <p:nvPr/>
        </p:nvSpPr>
        <p:spPr>
          <a:xfrm>
            <a:off x="694288" y="2862307"/>
            <a:ext cx="2142595" cy="591336"/>
          </a:xfrm>
          <a:prstGeom prst="chevron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활동대사량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0" name="설명선: 왼쪽/오른쪽 화살표 59">
            <a:extLst>
              <a:ext uri="{FF2B5EF4-FFF2-40B4-BE49-F238E27FC236}">
                <a16:creationId xmlns:a16="http://schemas.microsoft.com/office/drawing/2014/main" id="{0226D177-5E48-43A2-A5EB-7A8AA6F36E82}"/>
              </a:ext>
            </a:extLst>
          </p:cNvPr>
          <p:cNvSpPr/>
          <p:nvPr/>
        </p:nvSpPr>
        <p:spPr>
          <a:xfrm>
            <a:off x="1266131" y="5062954"/>
            <a:ext cx="2971303" cy="488260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63510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습관개선</a:t>
            </a:r>
          </a:p>
        </p:txBody>
      </p:sp>
      <p:sp>
        <p:nvSpPr>
          <p:cNvPr id="61" name="두루마리 모양: 세로로 말림 60">
            <a:extLst>
              <a:ext uri="{FF2B5EF4-FFF2-40B4-BE49-F238E27FC236}">
                <a16:creationId xmlns:a16="http://schemas.microsoft.com/office/drawing/2014/main" id="{44353E44-A6B7-4FE5-AEFA-4EF9531D00C9}"/>
              </a:ext>
            </a:extLst>
          </p:cNvPr>
          <p:cNvSpPr/>
          <p:nvPr/>
        </p:nvSpPr>
        <p:spPr>
          <a:xfrm rot="20721726">
            <a:off x="2914046" y="2829917"/>
            <a:ext cx="1691649" cy="594061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섭취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대사량</a:t>
            </a:r>
          </a:p>
        </p:txBody>
      </p:sp>
      <p:sp>
        <p:nvSpPr>
          <p:cNvPr id="63" name="순서도: 저장 데이터 62">
            <a:extLst>
              <a:ext uri="{FF2B5EF4-FFF2-40B4-BE49-F238E27FC236}">
                <a16:creationId xmlns:a16="http://schemas.microsoft.com/office/drawing/2014/main" id="{83221D16-2D0B-4A36-A55B-FC0C8B3B6C64}"/>
              </a:ext>
            </a:extLst>
          </p:cNvPr>
          <p:cNvSpPr/>
          <p:nvPr/>
        </p:nvSpPr>
        <p:spPr>
          <a:xfrm flipH="1">
            <a:off x="854857" y="4325380"/>
            <a:ext cx="1637492" cy="586638"/>
          </a:xfrm>
          <a:prstGeom prst="flowChartOnlineStorag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근육량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높임</a:t>
            </a:r>
          </a:p>
        </p:txBody>
      </p:sp>
      <p:sp>
        <p:nvSpPr>
          <p:cNvPr id="64" name="사각형: 잘린 위쪽 모서리 63">
            <a:extLst>
              <a:ext uri="{FF2B5EF4-FFF2-40B4-BE49-F238E27FC236}">
                <a16:creationId xmlns:a16="http://schemas.microsoft.com/office/drawing/2014/main" id="{50858DAA-5095-4C34-9640-124D9C791868}"/>
              </a:ext>
            </a:extLst>
          </p:cNvPr>
          <p:cNvSpPr/>
          <p:nvPr/>
        </p:nvSpPr>
        <p:spPr>
          <a:xfrm flipH="1">
            <a:off x="1600536" y="3751067"/>
            <a:ext cx="2174993" cy="388558"/>
          </a:xfrm>
          <a:prstGeom prst="snip2Same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신진대사촉진</a:t>
            </a:r>
          </a:p>
        </p:txBody>
      </p:sp>
      <p:sp>
        <p:nvSpPr>
          <p:cNvPr id="65" name="사다리꼴 64">
            <a:extLst>
              <a:ext uri="{FF2B5EF4-FFF2-40B4-BE49-F238E27FC236}">
                <a16:creationId xmlns:a16="http://schemas.microsoft.com/office/drawing/2014/main" id="{E36B5F12-37C2-42A7-B564-39D9D952FD4E}"/>
              </a:ext>
            </a:extLst>
          </p:cNvPr>
          <p:cNvSpPr/>
          <p:nvPr/>
        </p:nvSpPr>
        <p:spPr>
          <a:xfrm>
            <a:off x="1882921" y="2155089"/>
            <a:ext cx="1610222" cy="538602"/>
          </a:xfrm>
          <a:prstGeom prst="trapezoid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체중감소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4" name="눈물 방울 113">
            <a:extLst>
              <a:ext uri="{FF2B5EF4-FFF2-40B4-BE49-F238E27FC236}">
                <a16:creationId xmlns:a16="http://schemas.microsoft.com/office/drawing/2014/main" id="{7A6BFCE5-A0A3-42DF-A312-CF7DAAB21449}"/>
              </a:ext>
            </a:extLst>
          </p:cNvPr>
          <p:cNvSpPr/>
          <p:nvPr/>
        </p:nvSpPr>
        <p:spPr>
          <a:xfrm>
            <a:off x="3132762" y="4293984"/>
            <a:ext cx="1232518" cy="649432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수분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섭취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174BD32-1097-42A7-9882-682382A36D01}"/>
              </a:ext>
            </a:extLst>
          </p:cNvPr>
          <p:cNvSpPr txBox="1"/>
          <p:nvPr/>
        </p:nvSpPr>
        <p:spPr>
          <a:xfrm>
            <a:off x="6174497" y="3976463"/>
            <a:ext cx="214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케토시스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오각형 10">
            <a:extLst>
              <a:ext uri="{FF2B5EF4-FFF2-40B4-BE49-F238E27FC236}">
                <a16:creationId xmlns:a16="http://schemas.microsoft.com/office/drawing/2014/main" id="{FE2F65EC-B641-4796-860F-E622A5184673}"/>
              </a:ext>
            </a:extLst>
          </p:cNvPr>
          <p:cNvSpPr/>
          <p:nvPr/>
        </p:nvSpPr>
        <p:spPr>
          <a:xfrm>
            <a:off x="5779379" y="4667297"/>
            <a:ext cx="2473382" cy="464655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탄수화물 섭취제한</a:t>
            </a:r>
          </a:p>
        </p:txBody>
      </p:sp>
      <p:sp>
        <p:nvSpPr>
          <p:cNvPr id="5" name="오각형 10">
            <a:extLst>
              <a:ext uri="{FF2B5EF4-FFF2-40B4-BE49-F238E27FC236}">
                <a16:creationId xmlns:a16="http://schemas.microsoft.com/office/drawing/2014/main" id="{598FF42A-550B-E0C2-1888-0D5618FA68E4}"/>
              </a:ext>
            </a:extLst>
          </p:cNvPr>
          <p:cNvSpPr/>
          <p:nvPr/>
        </p:nvSpPr>
        <p:spPr>
          <a:xfrm flipH="1">
            <a:off x="6402813" y="5127541"/>
            <a:ext cx="2473382" cy="464655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육류위주섭취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DA0385B5-3DE4-4C92-A51F-FB5B12A30072}"/>
              </a:ext>
            </a:extLst>
          </p:cNvPr>
          <p:cNvCxnSpPr>
            <a:cxnSpLocks/>
            <a:stCxn id="63" idx="1"/>
            <a:endCxn id="114" idx="4"/>
          </p:cNvCxnSpPr>
          <p:nvPr/>
        </p:nvCxnSpPr>
        <p:spPr>
          <a:xfrm>
            <a:off x="2492349" y="4618699"/>
            <a:ext cx="640413" cy="1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십자형 16">
            <a:extLst>
              <a:ext uri="{FF2B5EF4-FFF2-40B4-BE49-F238E27FC236}">
                <a16:creationId xmlns:a16="http://schemas.microsoft.com/office/drawing/2014/main" id="{038D6EAA-2A70-227C-D63A-9B406619C7F0}"/>
              </a:ext>
            </a:extLst>
          </p:cNvPr>
          <p:cNvSpPr/>
          <p:nvPr/>
        </p:nvSpPr>
        <p:spPr>
          <a:xfrm>
            <a:off x="2519543" y="1597164"/>
            <a:ext cx="336979" cy="336979"/>
          </a:xfrm>
          <a:prstGeom prst="plus">
            <a:avLst>
              <a:gd name="adj" fmla="val 32981"/>
            </a:avLst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747</TotalTime>
  <Words>164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다이어트의 의미</vt:lpstr>
      <vt:lpstr>2. 체형별 다이어트 방법</vt:lpstr>
      <vt:lpstr>3. 청소년 비만율</vt:lpstr>
      <vt:lpstr>4. 다이어트 원리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98</cp:revision>
  <cp:lastPrinted>2023-09-30T02:28:48Z</cp:lastPrinted>
  <dcterms:created xsi:type="dcterms:W3CDTF">2023-07-20T02:58:21Z</dcterms:created>
  <dcterms:modified xsi:type="dcterms:W3CDTF">2024-01-13T01:53:25Z</dcterms:modified>
</cp:coreProperties>
</file>